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08788" cy="9940925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29" autoAdjust="0"/>
    <p:restoredTop sz="98261" autoAdjust="0"/>
  </p:normalViewPr>
  <p:slideViewPr>
    <p:cSldViewPr>
      <p:cViewPr varScale="1">
        <p:scale>
          <a:sx n="111" d="100"/>
          <a:sy n="111" d="100"/>
        </p:scale>
        <p:origin x="120" y="107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48" y="-8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ijn Weijermars" userId="2933e1d2-70ff-47b3-ad61-d61e32fda646" providerId="ADAL" clId="{8F10FA7C-8C9E-4F13-8A6A-93C5EB58929D}"/>
    <pc:docChg chg="modSld">
      <pc:chgData name="Stijn Weijermars" userId="2933e1d2-70ff-47b3-ad61-d61e32fda646" providerId="ADAL" clId="{8F10FA7C-8C9E-4F13-8A6A-93C5EB58929D}" dt="2023-04-18T14:54:32.365" v="51" actId="20577"/>
      <pc:docMkLst>
        <pc:docMk/>
      </pc:docMkLst>
      <pc:sldChg chg="modSp mod">
        <pc:chgData name="Stijn Weijermars" userId="2933e1d2-70ff-47b3-ad61-d61e32fda646" providerId="ADAL" clId="{8F10FA7C-8C9E-4F13-8A6A-93C5EB58929D}" dt="2023-04-18T14:54:32.365" v="51" actId="20577"/>
        <pc:sldMkLst>
          <pc:docMk/>
          <pc:sldMk cId="0" sldId="256"/>
        </pc:sldMkLst>
        <pc:spChg chg="mod">
          <ac:chgData name="Stijn Weijermars" userId="2933e1d2-70ff-47b3-ad61-d61e32fda646" providerId="ADAL" clId="{8F10FA7C-8C9E-4F13-8A6A-93C5EB58929D}" dt="2023-04-18T14:54:32.365" v="51" actId="20577"/>
          <ac:spMkLst>
            <pc:docMk/>
            <pc:sldMk cId="0" sldId="256"/>
            <ac:spMk id="14342" creationId="{00000000-0000-0000-0000-000000000000}"/>
          </ac:spMkLst>
        </pc:spChg>
      </pc:sldChg>
    </pc:docChg>
  </pc:docChgLst>
  <pc:docChgLst>
    <pc:chgData name="Pascalle Cup" userId="abbe84a0-611b-406e-b251-e8b4b71c069a" providerId="ADAL" clId="{4F9EB579-E415-4427-B8A9-BE40FD3A0F24}"/>
    <pc:docChg chg="modSld modNotesMaster">
      <pc:chgData name="Pascalle Cup" userId="abbe84a0-611b-406e-b251-e8b4b71c069a" providerId="ADAL" clId="{4F9EB579-E415-4427-B8A9-BE40FD3A0F24}" dt="2022-04-21T12:36:03.263" v="15" actId="1076"/>
      <pc:docMkLst>
        <pc:docMk/>
      </pc:docMkLst>
      <pc:sldChg chg="modSp mod modNotes">
        <pc:chgData name="Pascalle Cup" userId="abbe84a0-611b-406e-b251-e8b4b71c069a" providerId="ADAL" clId="{4F9EB579-E415-4427-B8A9-BE40FD3A0F24}" dt="2022-04-21T12:36:03.263" v="15" actId="1076"/>
        <pc:sldMkLst>
          <pc:docMk/>
          <pc:sldMk cId="0" sldId="256"/>
        </pc:sldMkLst>
        <pc:spChg chg="mod">
          <ac:chgData name="Pascalle Cup" userId="abbe84a0-611b-406e-b251-e8b4b71c069a" providerId="ADAL" clId="{4F9EB579-E415-4427-B8A9-BE40FD3A0F24}" dt="2022-04-21T12:35:57.080" v="12" actId="6549"/>
          <ac:spMkLst>
            <pc:docMk/>
            <pc:sldMk cId="0" sldId="256"/>
            <ac:spMk id="14342" creationId="{00000000-0000-0000-0000-000000000000}"/>
          </ac:spMkLst>
        </pc:spChg>
        <pc:spChg chg="mod">
          <ac:chgData name="Pascalle Cup" userId="abbe84a0-611b-406e-b251-e8b4b71c069a" providerId="ADAL" clId="{4F9EB579-E415-4427-B8A9-BE40FD3A0F24}" dt="2022-04-21T12:35:59.328" v="13" actId="1076"/>
          <ac:spMkLst>
            <pc:docMk/>
            <pc:sldMk cId="0" sldId="256"/>
            <ac:spMk id="14344" creationId="{00000000-0000-0000-0000-000000000000}"/>
          </ac:spMkLst>
        </pc:spChg>
        <pc:spChg chg="mod">
          <ac:chgData name="Pascalle Cup" userId="abbe84a0-611b-406e-b251-e8b4b71c069a" providerId="ADAL" clId="{4F9EB579-E415-4427-B8A9-BE40FD3A0F24}" dt="2022-04-21T12:35:51.778" v="10" actId="1076"/>
          <ac:spMkLst>
            <pc:docMk/>
            <pc:sldMk cId="0" sldId="256"/>
            <ac:spMk id="14346" creationId="{00000000-0000-0000-0000-000000000000}"/>
          </ac:spMkLst>
        </pc:spChg>
        <pc:picChg chg="mod">
          <ac:chgData name="Pascalle Cup" userId="abbe84a0-611b-406e-b251-e8b4b71c069a" providerId="ADAL" clId="{4F9EB579-E415-4427-B8A9-BE40FD3A0F24}" dt="2022-04-21T12:36:03.263" v="15" actId="1076"/>
          <ac:picMkLst>
            <pc:docMk/>
            <pc:sldMk cId="0" sldId="256"/>
            <ac:picMk id="24" creationId="{00000000-0000-0000-0000-000000000000}"/>
          </ac:picMkLst>
        </pc:picChg>
        <pc:picChg chg="mod">
          <ac:chgData name="Pascalle Cup" userId="abbe84a0-611b-406e-b251-e8b4b71c069a" providerId="ADAL" clId="{4F9EB579-E415-4427-B8A9-BE40FD3A0F24}" dt="2022-04-21T12:36:01.736" v="14" actId="1076"/>
          <ac:picMkLst>
            <pc:docMk/>
            <pc:sldMk cId="0" sldId="256"/>
            <ac:picMk id="25" creationId="{00000000-0000-0000-0000-000000000000}"/>
          </ac:picMkLst>
        </pc:picChg>
      </pc:sldChg>
    </pc:docChg>
  </pc:docChgLst>
  <pc:docChgLst>
    <pc:chgData name="Steven Linkels" userId="82b2834b-7373-49b3-b259-2f89722ff704" providerId="ADAL" clId="{422362FC-75F2-4AE7-A9AE-90EB80BACAA7}"/>
    <pc:docChg chg="modSld">
      <pc:chgData name="Steven Linkels" userId="82b2834b-7373-49b3-b259-2f89722ff704" providerId="ADAL" clId="{422362FC-75F2-4AE7-A9AE-90EB80BACAA7}" dt="2023-04-13T12:17:28.391" v="38" actId="20577"/>
      <pc:docMkLst>
        <pc:docMk/>
      </pc:docMkLst>
      <pc:sldChg chg="modSp mod">
        <pc:chgData name="Steven Linkels" userId="82b2834b-7373-49b3-b259-2f89722ff704" providerId="ADAL" clId="{422362FC-75F2-4AE7-A9AE-90EB80BACAA7}" dt="2023-04-13T12:17:28.391" v="38" actId="20577"/>
        <pc:sldMkLst>
          <pc:docMk/>
          <pc:sldMk cId="0" sldId="256"/>
        </pc:sldMkLst>
        <pc:spChg chg="mod">
          <ac:chgData name="Steven Linkels" userId="82b2834b-7373-49b3-b259-2f89722ff704" providerId="ADAL" clId="{422362FC-75F2-4AE7-A9AE-90EB80BACAA7}" dt="2023-04-13T12:17:28.391" v="38" actId="20577"/>
          <ac:spMkLst>
            <pc:docMk/>
            <pc:sldMk cId="0" sldId="256"/>
            <ac:spMk id="14342" creationId="{00000000-0000-0000-0000-000000000000}"/>
          </ac:spMkLst>
        </pc:spChg>
        <pc:spChg chg="mod">
          <ac:chgData name="Steven Linkels" userId="82b2834b-7373-49b3-b259-2f89722ff704" providerId="ADAL" clId="{422362FC-75F2-4AE7-A9AE-90EB80BACAA7}" dt="2023-04-13T12:14:04.731" v="3" actId="20577"/>
          <ac:spMkLst>
            <pc:docMk/>
            <pc:sldMk cId="0" sldId="256"/>
            <ac:spMk id="14348" creationId="{00000000-0000-0000-0000-000000000000}"/>
          </ac:spMkLst>
        </pc:spChg>
        <pc:picChg chg="mod">
          <ac:chgData name="Steven Linkels" userId="82b2834b-7373-49b3-b259-2f89722ff704" providerId="ADAL" clId="{422362FC-75F2-4AE7-A9AE-90EB80BACAA7}" dt="2023-04-13T12:14:30.376" v="7" actId="1076"/>
          <ac:picMkLst>
            <pc:docMk/>
            <pc:sldMk cId="0" sldId="256"/>
            <ac:picMk id="23" creationId="{00000000-0000-0000-0000-000000000000}"/>
          </ac:picMkLst>
        </pc:picChg>
        <pc:picChg chg="mod">
          <ac:chgData name="Steven Linkels" userId="82b2834b-7373-49b3-b259-2f89722ff704" providerId="ADAL" clId="{422362FC-75F2-4AE7-A9AE-90EB80BACAA7}" dt="2023-04-13T12:14:16.065" v="5" actId="1076"/>
          <ac:picMkLst>
            <pc:docMk/>
            <pc:sldMk cId="0" sldId="256"/>
            <ac:picMk id="25" creationId="{00000000-0000-0000-0000-000000000000}"/>
          </ac:picMkLst>
        </pc:picChg>
      </pc:sldChg>
    </pc:docChg>
  </pc:docChgLst>
  <pc:docChgLst>
    <pc:chgData name="Marieke Drabbe" userId="b9b1a049-6b87-453c-9d4e-1b3ea0ffd634" providerId="ADAL" clId="{9C2EE3D4-E557-4A2E-B03F-98126F4B2D2A}"/>
    <pc:docChg chg="custSel modSld">
      <pc:chgData name="Marieke Drabbe" userId="b9b1a049-6b87-453c-9d4e-1b3ea0ffd634" providerId="ADAL" clId="{9C2EE3D4-E557-4A2E-B03F-98126F4B2D2A}" dt="2021-08-09T19:37:01.087" v="186" actId="1076"/>
      <pc:docMkLst>
        <pc:docMk/>
      </pc:docMkLst>
      <pc:sldChg chg="delSp modSp mod setBg">
        <pc:chgData name="Marieke Drabbe" userId="b9b1a049-6b87-453c-9d4e-1b3ea0ffd634" providerId="ADAL" clId="{9C2EE3D4-E557-4A2E-B03F-98126F4B2D2A}" dt="2021-08-09T19:37:01.087" v="186" actId="1076"/>
        <pc:sldMkLst>
          <pc:docMk/>
          <pc:sldMk cId="0" sldId="256"/>
        </pc:sldMkLst>
        <pc:spChg chg="del">
          <ac:chgData name="Marieke Drabbe" userId="b9b1a049-6b87-453c-9d4e-1b3ea0ffd634" providerId="ADAL" clId="{9C2EE3D4-E557-4A2E-B03F-98126F4B2D2A}" dt="2021-08-09T19:23:55.097" v="1" actId="478"/>
          <ac:spMkLst>
            <pc:docMk/>
            <pc:sldMk cId="0" sldId="256"/>
            <ac:spMk id="4" creationId="{00000000-0000-0000-0000-000000000000}"/>
          </ac:spMkLst>
        </pc:spChg>
        <pc:spChg chg="del mod">
          <ac:chgData name="Marieke Drabbe" userId="b9b1a049-6b87-453c-9d4e-1b3ea0ffd634" providerId="ADAL" clId="{9C2EE3D4-E557-4A2E-B03F-98126F4B2D2A}" dt="2021-08-09T19:23:58.600" v="5" actId="478"/>
          <ac:spMkLst>
            <pc:docMk/>
            <pc:sldMk cId="0" sldId="256"/>
            <ac:spMk id="17" creationId="{00000000-0000-0000-0000-000000000000}"/>
          </ac:spMkLst>
        </pc:spChg>
        <pc:spChg chg="mod">
          <ac:chgData name="Marieke Drabbe" userId="b9b1a049-6b87-453c-9d4e-1b3ea0ffd634" providerId="ADAL" clId="{9C2EE3D4-E557-4A2E-B03F-98126F4B2D2A}" dt="2021-08-09T19:35:19.517" v="172" actId="14100"/>
          <ac:spMkLst>
            <pc:docMk/>
            <pc:sldMk cId="0" sldId="256"/>
            <ac:spMk id="26" creationId="{00000000-0000-0000-0000-000000000000}"/>
          </ac:spMkLst>
        </pc:spChg>
        <pc:spChg chg="mod">
          <ac:chgData name="Marieke Drabbe" userId="b9b1a049-6b87-453c-9d4e-1b3ea0ffd634" providerId="ADAL" clId="{9C2EE3D4-E557-4A2E-B03F-98126F4B2D2A}" dt="2021-08-09T19:35:08.241" v="170" actId="14100"/>
          <ac:spMkLst>
            <pc:docMk/>
            <pc:sldMk cId="0" sldId="256"/>
            <ac:spMk id="14339" creationId="{00000000-0000-0000-0000-000000000000}"/>
          </ac:spMkLst>
        </pc:spChg>
        <pc:spChg chg="mod">
          <ac:chgData name="Marieke Drabbe" userId="b9b1a049-6b87-453c-9d4e-1b3ea0ffd634" providerId="ADAL" clId="{9C2EE3D4-E557-4A2E-B03F-98126F4B2D2A}" dt="2021-08-09T19:35:04.161" v="169" actId="14100"/>
          <ac:spMkLst>
            <pc:docMk/>
            <pc:sldMk cId="0" sldId="256"/>
            <ac:spMk id="14340" creationId="{00000000-0000-0000-0000-000000000000}"/>
          </ac:spMkLst>
        </pc:spChg>
        <pc:spChg chg="mod">
          <ac:chgData name="Marieke Drabbe" userId="b9b1a049-6b87-453c-9d4e-1b3ea0ffd634" providerId="ADAL" clId="{9C2EE3D4-E557-4A2E-B03F-98126F4B2D2A}" dt="2021-08-09T19:35:56.824" v="176" actId="1076"/>
          <ac:spMkLst>
            <pc:docMk/>
            <pc:sldMk cId="0" sldId="256"/>
            <ac:spMk id="14342" creationId="{00000000-0000-0000-0000-000000000000}"/>
          </ac:spMkLst>
        </pc:spChg>
        <pc:spChg chg="mod">
          <ac:chgData name="Marieke Drabbe" userId="b9b1a049-6b87-453c-9d4e-1b3ea0ffd634" providerId="ADAL" clId="{9C2EE3D4-E557-4A2E-B03F-98126F4B2D2A}" dt="2021-08-09T19:32:33.082" v="97" actId="404"/>
          <ac:spMkLst>
            <pc:docMk/>
            <pc:sldMk cId="0" sldId="256"/>
            <ac:spMk id="14344" creationId="{00000000-0000-0000-0000-000000000000}"/>
          </ac:spMkLst>
        </pc:spChg>
        <pc:spChg chg="mod">
          <ac:chgData name="Marieke Drabbe" userId="b9b1a049-6b87-453c-9d4e-1b3ea0ffd634" providerId="ADAL" clId="{9C2EE3D4-E557-4A2E-B03F-98126F4B2D2A}" dt="2021-08-09T19:36:52.397" v="185" actId="1076"/>
          <ac:spMkLst>
            <pc:docMk/>
            <pc:sldMk cId="0" sldId="256"/>
            <ac:spMk id="14346" creationId="{00000000-0000-0000-0000-000000000000}"/>
          </ac:spMkLst>
        </pc:spChg>
        <pc:spChg chg="mod">
          <ac:chgData name="Marieke Drabbe" userId="b9b1a049-6b87-453c-9d4e-1b3ea0ffd634" providerId="ADAL" clId="{9C2EE3D4-E557-4A2E-B03F-98126F4B2D2A}" dt="2021-08-09T19:35:44.110" v="175" actId="1076"/>
          <ac:spMkLst>
            <pc:docMk/>
            <pc:sldMk cId="0" sldId="256"/>
            <ac:spMk id="14348" creationId="{00000000-0000-0000-0000-000000000000}"/>
          </ac:spMkLst>
        </pc:spChg>
        <pc:picChg chg="del mod">
          <ac:chgData name="Marieke Drabbe" userId="b9b1a049-6b87-453c-9d4e-1b3ea0ffd634" providerId="ADAL" clId="{9C2EE3D4-E557-4A2E-B03F-98126F4B2D2A}" dt="2021-08-09T19:23:56.274" v="3" actId="478"/>
          <ac:picMkLst>
            <pc:docMk/>
            <pc:sldMk cId="0" sldId="256"/>
            <ac:picMk id="18" creationId="{00000000-0000-0000-0000-000000000000}"/>
          </ac:picMkLst>
        </pc:picChg>
        <pc:picChg chg="mod">
          <ac:chgData name="Marieke Drabbe" userId="b9b1a049-6b87-453c-9d4e-1b3ea0ffd634" providerId="ADAL" clId="{9C2EE3D4-E557-4A2E-B03F-98126F4B2D2A}" dt="2021-08-09T19:37:01.087" v="186" actId="1076"/>
          <ac:picMkLst>
            <pc:docMk/>
            <pc:sldMk cId="0" sldId="256"/>
            <ac:picMk id="19" creationId="{00000000-0000-0000-0000-000000000000}"/>
          </ac:picMkLst>
        </pc:picChg>
        <pc:picChg chg="mod">
          <ac:chgData name="Marieke Drabbe" userId="b9b1a049-6b87-453c-9d4e-1b3ea0ffd634" providerId="ADAL" clId="{9C2EE3D4-E557-4A2E-B03F-98126F4B2D2A}" dt="2021-08-09T19:35:31.605" v="174" actId="1076"/>
          <ac:picMkLst>
            <pc:docMk/>
            <pc:sldMk cId="0" sldId="256"/>
            <ac:picMk id="20" creationId="{00000000-0000-0000-0000-000000000000}"/>
          </ac:picMkLst>
        </pc:picChg>
        <pc:picChg chg="mod">
          <ac:chgData name="Marieke Drabbe" userId="b9b1a049-6b87-453c-9d4e-1b3ea0ffd634" providerId="ADAL" clId="{9C2EE3D4-E557-4A2E-B03F-98126F4B2D2A}" dt="2021-08-09T19:35:28.576" v="173" actId="1076"/>
          <ac:picMkLst>
            <pc:docMk/>
            <pc:sldMk cId="0" sldId="256"/>
            <ac:picMk id="22" creationId="{00000000-0000-0000-0000-000000000000}"/>
          </ac:picMkLst>
        </pc:picChg>
        <pc:picChg chg="mod">
          <ac:chgData name="Marieke Drabbe" userId="b9b1a049-6b87-453c-9d4e-1b3ea0ffd634" providerId="ADAL" clId="{9C2EE3D4-E557-4A2E-B03F-98126F4B2D2A}" dt="2021-08-09T19:36:07.620" v="178" actId="1076"/>
          <ac:picMkLst>
            <pc:docMk/>
            <pc:sldMk cId="0" sldId="256"/>
            <ac:picMk id="23" creationId="{00000000-0000-0000-0000-000000000000}"/>
          </ac:picMkLst>
        </pc:picChg>
        <pc:picChg chg="mod">
          <ac:chgData name="Marieke Drabbe" userId="b9b1a049-6b87-453c-9d4e-1b3ea0ffd634" providerId="ADAL" clId="{9C2EE3D4-E557-4A2E-B03F-98126F4B2D2A}" dt="2021-08-09T19:36:49.326" v="184" actId="1076"/>
          <ac:picMkLst>
            <pc:docMk/>
            <pc:sldMk cId="0" sldId="256"/>
            <ac:picMk id="24" creationId="{00000000-0000-0000-0000-000000000000}"/>
          </ac:picMkLst>
        </pc:picChg>
        <pc:picChg chg="mod">
          <ac:chgData name="Marieke Drabbe" userId="b9b1a049-6b87-453c-9d4e-1b3ea0ffd634" providerId="ADAL" clId="{9C2EE3D4-E557-4A2E-B03F-98126F4B2D2A}" dt="2021-08-09T19:36:43.832" v="183" actId="1076"/>
          <ac:picMkLst>
            <pc:docMk/>
            <pc:sldMk cId="0" sldId="256"/>
            <ac:picMk id="25" creationId="{00000000-0000-0000-0000-000000000000}"/>
          </ac:picMkLst>
        </pc:picChg>
        <pc:picChg chg="del mod">
          <ac:chgData name="Marieke Drabbe" userId="b9b1a049-6b87-453c-9d4e-1b3ea0ffd634" providerId="ADAL" clId="{9C2EE3D4-E557-4A2E-B03F-98126F4B2D2A}" dt="2021-08-09T19:27:18.209" v="59" actId="478"/>
          <ac:picMkLst>
            <pc:docMk/>
            <pc:sldMk cId="0" sldId="256"/>
            <ac:picMk id="1026" creationId="{00000000-0000-0000-0000-000000000000}"/>
          </ac:picMkLst>
        </pc:picChg>
      </pc:sldChg>
    </pc:docChg>
  </pc:docChgLst>
  <pc:docChgLst>
    <pc:chgData name="Gerjan de Ruiter" userId="a2531a62-2f4d-4e73-a7da-0a31b077d76f" providerId="ADAL" clId="{FFD0EAFD-4D00-4F55-8826-EFF0AA6632AE}"/>
    <pc:docChg chg="modSld modMainMaster modNotesMaster">
      <pc:chgData name="Gerjan de Ruiter" userId="a2531a62-2f4d-4e73-a7da-0a31b077d76f" providerId="ADAL" clId="{FFD0EAFD-4D00-4F55-8826-EFF0AA6632AE}" dt="2021-05-21T06:59:36.447" v="26" actId="1076"/>
      <pc:docMkLst>
        <pc:docMk/>
      </pc:docMkLst>
      <pc:sldChg chg="modSp mod modNotes">
        <pc:chgData name="Gerjan de Ruiter" userId="a2531a62-2f4d-4e73-a7da-0a31b077d76f" providerId="ADAL" clId="{FFD0EAFD-4D00-4F55-8826-EFF0AA6632AE}" dt="2021-05-21T06:59:36.447" v="26" actId="1076"/>
        <pc:sldMkLst>
          <pc:docMk/>
          <pc:sldMk cId="0" sldId="256"/>
        </pc:sldMkLst>
        <pc:spChg chg="mod">
          <ac:chgData name="Gerjan de Ruiter" userId="a2531a62-2f4d-4e73-a7da-0a31b077d76f" providerId="ADAL" clId="{FFD0EAFD-4D00-4F55-8826-EFF0AA6632AE}" dt="2021-05-21T06:58:23.660" v="2" actId="1076"/>
          <ac:spMkLst>
            <pc:docMk/>
            <pc:sldMk cId="0" sldId="256"/>
            <ac:spMk id="4" creationId="{00000000-0000-0000-0000-000000000000}"/>
          </ac:spMkLst>
        </pc:spChg>
        <pc:spChg chg="mod">
          <ac:chgData name="Gerjan de Ruiter" userId="a2531a62-2f4d-4e73-a7da-0a31b077d76f" providerId="ADAL" clId="{FFD0EAFD-4D00-4F55-8826-EFF0AA6632AE}" dt="2021-05-21T06:58:39.965" v="7" actId="14100"/>
          <ac:spMkLst>
            <pc:docMk/>
            <pc:sldMk cId="0" sldId="256"/>
            <ac:spMk id="17" creationId="{00000000-0000-0000-0000-000000000000}"/>
          </ac:spMkLst>
        </pc:spChg>
        <pc:spChg chg="mod">
          <ac:chgData name="Gerjan de Ruiter" userId="a2531a62-2f4d-4e73-a7da-0a31b077d76f" providerId="ADAL" clId="{FFD0EAFD-4D00-4F55-8826-EFF0AA6632AE}" dt="2021-05-21T06:59:14.935" v="17" actId="14100"/>
          <ac:spMkLst>
            <pc:docMk/>
            <pc:sldMk cId="0" sldId="256"/>
            <ac:spMk id="26" creationId="{00000000-0000-0000-0000-000000000000}"/>
          </ac:spMkLst>
        </pc:spChg>
        <pc:spChg chg="mod">
          <ac:chgData name="Gerjan de Ruiter" userId="a2531a62-2f4d-4e73-a7da-0a31b077d76f" providerId="ADAL" clId="{FFD0EAFD-4D00-4F55-8826-EFF0AA6632AE}" dt="2021-05-21T06:59:07.199" v="14" actId="14100"/>
          <ac:spMkLst>
            <pc:docMk/>
            <pc:sldMk cId="0" sldId="256"/>
            <ac:spMk id="14339" creationId="{00000000-0000-0000-0000-000000000000}"/>
          </ac:spMkLst>
        </pc:spChg>
        <pc:spChg chg="mod">
          <ac:chgData name="Gerjan de Ruiter" userId="a2531a62-2f4d-4e73-a7da-0a31b077d76f" providerId="ADAL" clId="{FFD0EAFD-4D00-4F55-8826-EFF0AA6632AE}" dt="2021-05-21T06:59:10.865" v="15" actId="14100"/>
          <ac:spMkLst>
            <pc:docMk/>
            <pc:sldMk cId="0" sldId="256"/>
            <ac:spMk id="14340" creationId="{00000000-0000-0000-0000-000000000000}"/>
          </ac:spMkLst>
        </pc:spChg>
        <pc:spChg chg="mod">
          <ac:chgData name="Gerjan de Ruiter" userId="a2531a62-2f4d-4e73-a7da-0a31b077d76f" providerId="ADAL" clId="{FFD0EAFD-4D00-4F55-8826-EFF0AA6632AE}" dt="2021-05-21T06:59:17.266" v="18" actId="14100"/>
          <ac:spMkLst>
            <pc:docMk/>
            <pc:sldMk cId="0" sldId="256"/>
            <ac:spMk id="14342" creationId="{00000000-0000-0000-0000-000000000000}"/>
          </ac:spMkLst>
        </pc:spChg>
        <pc:spChg chg="mod">
          <ac:chgData name="Gerjan de Ruiter" userId="a2531a62-2f4d-4e73-a7da-0a31b077d76f" providerId="ADAL" clId="{FFD0EAFD-4D00-4F55-8826-EFF0AA6632AE}" dt="2021-05-21T06:59:22.167" v="20" actId="14100"/>
          <ac:spMkLst>
            <pc:docMk/>
            <pc:sldMk cId="0" sldId="256"/>
            <ac:spMk id="14344" creationId="{00000000-0000-0000-0000-000000000000}"/>
          </ac:spMkLst>
        </pc:spChg>
        <pc:spChg chg="mod">
          <ac:chgData name="Gerjan de Ruiter" userId="a2531a62-2f4d-4e73-a7da-0a31b077d76f" providerId="ADAL" clId="{FFD0EAFD-4D00-4F55-8826-EFF0AA6632AE}" dt="2021-05-21T06:59:24.927" v="21" actId="14100"/>
          <ac:spMkLst>
            <pc:docMk/>
            <pc:sldMk cId="0" sldId="256"/>
            <ac:spMk id="14346" creationId="{00000000-0000-0000-0000-000000000000}"/>
          </ac:spMkLst>
        </pc:spChg>
        <pc:spChg chg="mod">
          <ac:chgData name="Gerjan de Ruiter" userId="a2531a62-2f4d-4e73-a7da-0a31b077d76f" providerId="ADAL" clId="{FFD0EAFD-4D00-4F55-8826-EFF0AA6632AE}" dt="2021-05-21T06:58:17.755" v="0"/>
          <ac:spMkLst>
            <pc:docMk/>
            <pc:sldMk cId="0" sldId="256"/>
            <ac:spMk id="14348" creationId="{00000000-0000-0000-0000-000000000000}"/>
          </ac:spMkLst>
        </pc:spChg>
        <pc:picChg chg="mod">
          <ac:chgData name="Gerjan de Ruiter" userId="a2531a62-2f4d-4e73-a7da-0a31b077d76f" providerId="ADAL" clId="{FFD0EAFD-4D00-4F55-8826-EFF0AA6632AE}" dt="2021-05-21T06:58:30.853" v="5" actId="14100"/>
          <ac:picMkLst>
            <pc:docMk/>
            <pc:sldMk cId="0" sldId="256"/>
            <ac:picMk id="18" creationId="{00000000-0000-0000-0000-000000000000}"/>
          </ac:picMkLst>
        </pc:picChg>
        <pc:picChg chg="mod">
          <ac:chgData name="Gerjan de Ruiter" userId="a2531a62-2f4d-4e73-a7da-0a31b077d76f" providerId="ADAL" clId="{FFD0EAFD-4D00-4F55-8826-EFF0AA6632AE}" dt="2021-05-21T06:58:43.981" v="8" actId="1076"/>
          <ac:picMkLst>
            <pc:docMk/>
            <pc:sldMk cId="0" sldId="256"/>
            <ac:picMk id="19" creationId="{00000000-0000-0000-0000-000000000000}"/>
          </ac:picMkLst>
        </pc:picChg>
        <pc:picChg chg="mod">
          <ac:chgData name="Gerjan de Ruiter" userId="a2531a62-2f4d-4e73-a7da-0a31b077d76f" providerId="ADAL" clId="{FFD0EAFD-4D00-4F55-8826-EFF0AA6632AE}" dt="2021-05-21T06:58:46.612" v="9" actId="1076"/>
          <ac:picMkLst>
            <pc:docMk/>
            <pc:sldMk cId="0" sldId="256"/>
            <ac:picMk id="20" creationId="{00000000-0000-0000-0000-000000000000}"/>
          </ac:picMkLst>
        </pc:picChg>
        <pc:picChg chg="mod">
          <ac:chgData name="Gerjan de Ruiter" userId="a2531a62-2f4d-4e73-a7da-0a31b077d76f" providerId="ADAL" clId="{FFD0EAFD-4D00-4F55-8826-EFF0AA6632AE}" dt="2021-05-21T06:58:48.861" v="10" actId="1076"/>
          <ac:picMkLst>
            <pc:docMk/>
            <pc:sldMk cId="0" sldId="256"/>
            <ac:picMk id="22" creationId="{00000000-0000-0000-0000-000000000000}"/>
          </ac:picMkLst>
        </pc:picChg>
        <pc:picChg chg="mod">
          <ac:chgData name="Gerjan de Ruiter" userId="a2531a62-2f4d-4e73-a7da-0a31b077d76f" providerId="ADAL" clId="{FFD0EAFD-4D00-4F55-8826-EFF0AA6632AE}" dt="2021-05-21T06:58:17.755" v="0"/>
          <ac:picMkLst>
            <pc:docMk/>
            <pc:sldMk cId="0" sldId="256"/>
            <ac:picMk id="23" creationId="{00000000-0000-0000-0000-000000000000}"/>
          </ac:picMkLst>
        </pc:picChg>
        <pc:picChg chg="mod">
          <ac:chgData name="Gerjan de Ruiter" userId="a2531a62-2f4d-4e73-a7da-0a31b077d76f" providerId="ADAL" clId="{FFD0EAFD-4D00-4F55-8826-EFF0AA6632AE}" dt="2021-05-21T06:58:17.755" v="0"/>
          <ac:picMkLst>
            <pc:docMk/>
            <pc:sldMk cId="0" sldId="256"/>
            <ac:picMk id="24" creationId="{00000000-0000-0000-0000-000000000000}"/>
          </ac:picMkLst>
        </pc:picChg>
        <pc:picChg chg="mod">
          <ac:chgData name="Gerjan de Ruiter" userId="a2531a62-2f4d-4e73-a7da-0a31b077d76f" providerId="ADAL" clId="{FFD0EAFD-4D00-4F55-8826-EFF0AA6632AE}" dt="2021-05-21T06:58:17.755" v="0"/>
          <ac:picMkLst>
            <pc:docMk/>
            <pc:sldMk cId="0" sldId="256"/>
            <ac:picMk id="25" creationId="{00000000-0000-0000-0000-000000000000}"/>
          </ac:picMkLst>
        </pc:picChg>
        <pc:picChg chg="mod">
          <ac:chgData name="Gerjan de Ruiter" userId="a2531a62-2f4d-4e73-a7da-0a31b077d76f" providerId="ADAL" clId="{FFD0EAFD-4D00-4F55-8826-EFF0AA6632AE}" dt="2021-05-21T06:59:36.447" v="26" actId="1076"/>
          <ac:picMkLst>
            <pc:docMk/>
            <pc:sldMk cId="0" sldId="256"/>
            <ac:picMk id="1026" creationId="{00000000-0000-0000-0000-000000000000}"/>
          </ac:picMkLst>
        </pc:picChg>
      </pc:sldChg>
      <pc:sldMasterChg chg="modSp modSldLayout">
        <pc:chgData name="Gerjan de Ruiter" userId="a2531a62-2f4d-4e73-a7da-0a31b077d76f" providerId="ADAL" clId="{FFD0EAFD-4D00-4F55-8826-EFF0AA6632AE}" dt="2021-05-21T06:58:17.755" v="0"/>
        <pc:sldMasterMkLst>
          <pc:docMk/>
          <pc:sldMasterMk cId="0" sldId="2147483648"/>
        </pc:sldMasterMkLst>
        <pc:spChg chg="mod">
          <ac:chgData name="Gerjan de Ruiter" userId="a2531a62-2f4d-4e73-a7da-0a31b077d76f" providerId="ADAL" clId="{FFD0EAFD-4D00-4F55-8826-EFF0AA6632AE}" dt="2021-05-21T06:58:17.755" v="0"/>
          <ac:spMkLst>
            <pc:docMk/>
            <pc:sldMasterMk cId="0" sldId="2147483648"/>
            <ac:spMk id="4" creationId="{00000000-0000-0000-0000-000000000000}"/>
          </ac:spMkLst>
        </pc:spChg>
        <pc:spChg chg="mod">
          <ac:chgData name="Gerjan de Ruiter" userId="a2531a62-2f4d-4e73-a7da-0a31b077d76f" providerId="ADAL" clId="{FFD0EAFD-4D00-4F55-8826-EFF0AA6632AE}" dt="2021-05-21T06:58:17.755" v="0"/>
          <ac:spMkLst>
            <pc:docMk/>
            <pc:sldMasterMk cId="0" sldId="2147483648"/>
            <ac:spMk id="5" creationId="{00000000-0000-0000-0000-000000000000}"/>
          </ac:spMkLst>
        </pc:spChg>
        <pc:spChg chg="mod">
          <ac:chgData name="Gerjan de Ruiter" userId="a2531a62-2f4d-4e73-a7da-0a31b077d76f" providerId="ADAL" clId="{FFD0EAFD-4D00-4F55-8826-EFF0AA6632AE}" dt="2021-05-21T06:58:17.755" v="0"/>
          <ac:spMkLst>
            <pc:docMk/>
            <pc:sldMasterMk cId="0" sldId="2147483648"/>
            <ac:spMk id="6" creationId="{00000000-0000-0000-0000-000000000000}"/>
          </ac:spMkLst>
        </pc:spChg>
        <pc:spChg chg="mod">
          <ac:chgData name="Gerjan de Ruiter" userId="a2531a62-2f4d-4e73-a7da-0a31b077d76f" providerId="ADAL" clId="{FFD0EAFD-4D00-4F55-8826-EFF0AA6632AE}" dt="2021-05-21T06:58:17.755" v="0"/>
          <ac:spMkLst>
            <pc:docMk/>
            <pc:sldMasterMk cId="0" sldId="2147483648"/>
            <ac:spMk id="1026" creationId="{00000000-0000-0000-0000-000000000000}"/>
          </ac:spMkLst>
        </pc:spChg>
        <pc:spChg chg="mod">
          <ac:chgData name="Gerjan de Ruiter" userId="a2531a62-2f4d-4e73-a7da-0a31b077d76f" providerId="ADAL" clId="{FFD0EAFD-4D00-4F55-8826-EFF0AA6632AE}" dt="2021-05-21T06:58:17.755" v="0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Gerjan de Ruiter" userId="a2531a62-2f4d-4e73-a7da-0a31b077d76f" providerId="ADAL" clId="{FFD0EAFD-4D00-4F55-8826-EFF0AA6632AE}" dt="2021-05-21T06:58:17.755" v="0"/>
          <pc:sldLayoutMkLst>
            <pc:docMk/>
            <pc:sldMasterMk cId="0" sldId="2147483648"/>
            <pc:sldLayoutMk cId="0" sldId="2147483649"/>
          </pc:sldLayoutMkLst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49"/>
              <ac:spMk id="2" creationId="{00000000-0000-0000-0000-000000000000}"/>
            </ac:spMkLst>
          </pc:spChg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49"/>
              <ac:spMk id="3" creationId="{00000000-0000-0000-0000-000000000000}"/>
            </ac:spMkLst>
          </pc:spChg>
        </pc:sldLayoutChg>
        <pc:sldLayoutChg chg="modSp">
          <pc:chgData name="Gerjan de Ruiter" userId="a2531a62-2f4d-4e73-a7da-0a31b077d76f" providerId="ADAL" clId="{FFD0EAFD-4D00-4F55-8826-EFF0AA6632AE}" dt="2021-05-21T06:58:17.755" v="0"/>
          <pc:sldLayoutMkLst>
            <pc:docMk/>
            <pc:sldMasterMk cId="0" sldId="2147483648"/>
            <pc:sldLayoutMk cId="0" sldId="2147483651"/>
          </pc:sldLayoutMkLst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1"/>
              <ac:spMk id="2" creationId="{00000000-0000-0000-0000-000000000000}"/>
            </ac:spMkLst>
          </pc:spChg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1"/>
              <ac:spMk id="3" creationId="{00000000-0000-0000-0000-000000000000}"/>
            </ac:spMkLst>
          </pc:spChg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Gerjan de Ruiter" userId="a2531a62-2f4d-4e73-a7da-0a31b077d76f" providerId="ADAL" clId="{FFD0EAFD-4D00-4F55-8826-EFF0AA6632AE}" dt="2021-05-21T06:58:17.755" v="0"/>
          <pc:sldLayoutMkLst>
            <pc:docMk/>
            <pc:sldMasterMk cId="0" sldId="2147483648"/>
            <pc:sldLayoutMk cId="0" sldId="2147483652"/>
          </pc:sldLayoutMkLst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2"/>
              <ac:spMk id="2" creationId="{00000000-0000-0000-0000-000000000000}"/>
            </ac:spMkLst>
          </pc:spChg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2"/>
              <ac:spMk id="3" creationId="{00000000-0000-0000-0000-000000000000}"/>
            </ac:spMkLst>
          </pc:spChg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2"/>
              <ac:spMk id="4" creationId="{00000000-0000-0000-0000-000000000000}"/>
            </ac:spMkLst>
          </pc:spChg>
        </pc:sldLayoutChg>
        <pc:sldLayoutChg chg="modSp">
          <pc:chgData name="Gerjan de Ruiter" userId="a2531a62-2f4d-4e73-a7da-0a31b077d76f" providerId="ADAL" clId="{FFD0EAFD-4D00-4F55-8826-EFF0AA6632AE}" dt="2021-05-21T06:58:17.755" v="0"/>
          <pc:sldLayoutMkLst>
            <pc:docMk/>
            <pc:sldMasterMk cId="0" sldId="2147483648"/>
            <pc:sldLayoutMk cId="0" sldId="2147483655"/>
          </pc:sldLayoutMkLst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5"/>
              <ac:spMk id="3" creationId="{00000000-0000-0000-0000-000000000000}"/>
            </ac:spMkLst>
          </pc:spChg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5"/>
              <ac:spMk id="4" creationId="{00000000-0000-0000-0000-000000000000}"/>
            </ac:spMkLst>
          </pc:spChg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5"/>
              <ac:spMk id="5" creationId="{00000000-0000-0000-0000-000000000000}"/>
            </ac:spMkLst>
          </pc:spChg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5"/>
              <ac:spMk id="6" creationId="{00000000-0000-0000-0000-000000000000}"/>
            </ac:spMkLst>
          </pc:spChg>
        </pc:sldLayoutChg>
        <pc:sldLayoutChg chg="modSp">
          <pc:chgData name="Gerjan de Ruiter" userId="a2531a62-2f4d-4e73-a7da-0a31b077d76f" providerId="ADAL" clId="{FFD0EAFD-4D00-4F55-8826-EFF0AA6632AE}" dt="2021-05-21T06:58:17.755" v="0"/>
          <pc:sldLayoutMkLst>
            <pc:docMk/>
            <pc:sldMasterMk cId="0" sldId="2147483648"/>
            <pc:sldLayoutMk cId="0" sldId="2147483656"/>
          </pc:sldLayoutMkLst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6"/>
              <ac:spMk id="3" creationId="{00000000-0000-0000-0000-000000000000}"/>
            </ac:spMkLst>
          </pc:spChg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6"/>
              <ac:spMk id="4" creationId="{00000000-0000-0000-0000-000000000000}"/>
            </ac:spMkLst>
          </pc:spChg>
        </pc:sldLayoutChg>
        <pc:sldLayoutChg chg="modSp">
          <pc:chgData name="Gerjan de Ruiter" userId="a2531a62-2f4d-4e73-a7da-0a31b077d76f" providerId="ADAL" clId="{FFD0EAFD-4D00-4F55-8826-EFF0AA6632AE}" dt="2021-05-21T06:58:17.755" v="0"/>
          <pc:sldLayoutMkLst>
            <pc:docMk/>
            <pc:sldMasterMk cId="0" sldId="2147483648"/>
            <pc:sldLayoutMk cId="0" sldId="2147483657"/>
          </pc:sldLayoutMkLst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7"/>
              <ac:spMk id="2" creationId="{00000000-0000-0000-0000-000000000000}"/>
            </ac:spMkLst>
          </pc:spChg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7"/>
              <ac:spMk id="3" creationId="{00000000-0000-0000-0000-000000000000}"/>
            </ac:spMkLst>
          </pc:spChg>
        </pc:sldLayoutChg>
        <pc:sldLayoutChg chg="modSp">
          <pc:chgData name="Gerjan de Ruiter" userId="a2531a62-2f4d-4e73-a7da-0a31b077d76f" providerId="ADAL" clId="{FFD0EAFD-4D00-4F55-8826-EFF0AA6632AE}" dt="2021-05-21T06:58:17.755" v="0"/>
          <pc:sldLayoutMkLst>
            <pc:docMk/>
            <pc:sldMasterMk cId="0" sldId="2147483648"/>
            <pc:sldLayoutMk cId="0" sldId="2147483659"/>
          </pc:sldLayoutMkLst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9"/>
              <ac:spMk id="2" creationId="{00000000-0000-0000-0000-000000000000}"/>
            </ac:spMkLst>
          </pc:spChg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9"/>
              <ac:spMk id="3" creationId="{00000000-0000-0000-0000-000000000000}"/>
            </ac:spMkLst>
          </pc:spChg>
        </pc:sldLayoutChg>
      </pc:sldMasterChg>
    </pc:docChg>
  </pc:docChgLst>
  <pc:docChgLst>
    <pc:chgData name="Thomas Noordeloos" userId="7c446670-7459-44eb-8c93-60d80c060528" providerId="ADAL" clId="{5FD69327-5BB1-4952-9F48-D9A2C524F15F}"/>
    <pc:docChg chg="modSld">
      <pc:chgData name="Thomas Noordeloos" userId="7c446670-7459-44eb-8c93-60d80c060528" providerId="ADAL" clId="{5FD69327-5BB1-4952-9F48-D9A2C524F15F}" dt="2021-04-22T13:34:42.035" v="9" actId="20577"/>
      <pc:docMkLst>
        <pc:docMk/>
      </pc:docMkLst>
      <pc:sldChg chg="modSp mod">
        <pc:chgData name="Thomas Noordeloos" userId="7c446670-7459-44eb-8c93-60d80c060528" providerId="ADAL" clId="{5FD69327-5BB1-4952-9F48-D9A2C524F15F}" dt="2021-04-22T13:34:42.035" v="9" actId="20577"/>
        <pc:sldMkLst>
          <pc:docMk/>
          <pc:sldMk cId="0" sldId="256"/>
        </pc:sldMkLst>
        <pc:spChg chg="mod">
          <ac:chgData name="Thomas Noordeloos" userId="7c446670-7459-44eb-8c93-60d80c060528" providerId="ADAL" clId="{5FD69327-5BB1-4952-9F48-D9A2C524F15F}" dt="2021-04-22T13:34:42.035" v="9" actId="20577"/>
          <ac:spMkLst>
            <pc:docMk/>
            <pc:sldMk cId="0" sldId="256"/>
            <ac:spMk id="14342" creationId="{00000000-0000-0000-0000-000000000000}"/>
          </ac:spMkLst>
        </pc:spChg>
        <pc:spChg chg="mod">
          <ac:chgData name="Thomas Noordeloos" userId="7c446670-7459-44eb-8c93-60d80c060528" providerId="ADAL" clId="{5FD69327-5BB1-4952-9F48-D9A2C524F15F}" dt="2021-04-22T13:32:54.529" v="3" actId="20577"/>
          <ac:spMkLst>
            <pc:docMk/>
            <pc:sldMk cId="0" sldId="256"/>
            <ac:spMk id="14348" creationId="{00000000-0000-0000-0000-000000000000}"/>
          </ac:spMkLst>
        </pc:spChg>
      </pc:sldChg>
    </pc:docChg>
  </pc:docChgLst>
  <pc:docChgLst>
    <pc:chgData name="Thomas Noordeloos" userId="7c446670-7459-44eb-8c93-60d80c060528" providerId="ADAL" clId="{6A69F23E-093D-4D8B-A65D-6C4B6C2E3F6B}"/>
    <pc:docChg chg="undo custSel modSld">
      <pc:chgData name="Thomas Noordeloos" userId="7c446670-7459-44eb-8c93-60d80c060528" providerId="ADAL" clId="{6A69F23E-093D-4D8B-A65D-6C4B6C2E3F6B}" dt="2021-05-12T15:25:56.735" v="12" actId="20577"/>
      <pc:docMkLst>
        <pc:docMk/>
      </pc:docMkLst>
      <pc:sldChg chg="modSp mod">
        <pc:chgData name="Thomas Noordeloos" userId="7c446670-7459-44eb-8c93-60d80c060528" providerId="ADAL" clId="{6A69F23E-093D-4D8B-A65D-6C4B6C2E3F6B}" dt="2021-05-12T15:25:56.735" v="12" actId="20577"/>
        <pc:sldMkLst>
          <pc:docMk/>
          <pc:sldMk cId="0" sldId="256"/>
        </pc:sldMkLst>
        <pc:spChg chg="mod">
          <ac:chgData name="Thomas Noordeloos" userId="7c446670-7459-44eb-8c93-60d80c060528" providerId="ADAL" clId="{6A69F23E-093D-4D8B-A65D-6C4B6C2E3F6B}" dt="2021-05-12T15:25:56.735" v="12" actId="20577"/>
          <ac:spMkLst>
            <pc:docMk/>
            <pc:sldMk cId="0" sldId="256"/>
            <ac:spMk id="1434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88E9ECD-6405-44DE-9E53-7B955851BC2F}" type="datetimeFigureOut">
              <a:rPr lang="nl-NL"/>
              <a:pPr>
                <a:defRPr/>
              </a:pPr>
              <a:t>18-4-2023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463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8DA1466-8AD2-43AF-AC58-1E27EE4C921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14299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2075" y="746125"/>
            <a:ext cx="6624638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dirty="0"/>
          </a:p>
        </p:txBody>
      </p:sp>
      <p:sp>
        <p:nvSpPr>
          <p:cNvPr id="15363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2ACFFE4-AE8B-499D-916C-0C6C9F16697B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8914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0CB79-0957-4442-91FC-2F3137F49DB6}" type="datetimeFigureOut">
              <a:rPr lang="nl-NL"/>
              <a:pPr>
                <a:defRPr/>
              </a:pPr>
              <a:t>18-4-2023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25EDC-6C7A-4BB4-925F-4F3A77E712B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89DC1-8CD2-49D4-B559-EBDAC5DA6E75}" type="datetimeFigureOut">
              <a:rPr lang="nl-NL"/>
              <a:pPr>
                <a:defRPr/>
              </a:pPr>
              <a:t>18-4-2023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D9DB4-A07C-412A-BDC9-1742DFB6B82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D79E0-8DBF-4DEB-970C-2DBC66EA06CC}" type="datetimeFigureOut">
              <a:rPr lang="nl-NL"/>
              <a:pPr>
                <a:defRPr/>
              </a:pPr>
              <a:t>18-4-2023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57F21-5C84-4CBA-8009-7B1FCDDFE6D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2C50C-F525-4971-94D3-88F90DA7164A}" type="datetimeFigureOut">
              <a:rPr lang="nl-NL"/>
              <a:pPr>
                <a:defRPr/>
              </a:pPr>
              <a:t>18-4-2023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CDCCE-DF12-4EEB-9E84-7DCBDD2901F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2FC6F-3B7C-4F67-9678-CE1BF2F50575}" type="datetimeFigureOut">
              <a:rPr lang="nl-NL"/>
              <a:pPr>
                <a:defRPr/>
              </a:pPr>
              <a:t>18-4-2023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105A9-6D46-4D7A-B6B2-D64D6A53EC0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0494-4530-4C4A-8AB5-FD341F136C01}" type="datetimeFigureOut">
              <a:rPr lang="nl-NL"/>
              <a:pPr>
                <a:defRPr/>
              </a:pPr>
              <a:t>18-4-2023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2D4C8-0455-4A27-8EA1-9E318755D19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0262D-55BC-4AC2-95F3-83A49ABA819C}" type="datetimeFigureOut">
              <a:rPr lang="nl-NL"/>
              <a:pPr>
                <a:defRPr/>
              </a:pPr>
              <a:t>18-4-2023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5DB68-4EB5-4D55-BFB5-3B4A363F94D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5E995-2385-4803-99AB-106C5D64AB74}" type="datetimeFigureOut">
              <a:rPr lang="nl-NL"/>
              <a:pPr>
                <a:defRPr/>
              </a:pPr>
              <a:t>18-4-2023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128C9-1CCC-459E-94F5-FC4F97B600E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2A378-9ED8-4E77-AB48-0CBCEE8E6B34}" type="datetimeFigureOut">
              <a:rPr lang="nl-NL"/>
              <a:pPr>
                <a:defRPr/>
              </a:pPr>
              <a:t>18-4-2023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65DB3-8282-4222-9933-9FC7E21E9AE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63ECB-8479-41F6-A826-62E5D4300F4C}" type="datetimeFigureOut">
              <a:rPr lang="nl-NL"/>
              <a:pPr>
                <a:defRPr/>
              </a:pPr>
              <a:t>18-4-2023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59CA9-36B1-4A53-AB43-2D107809232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4C7C0-04D9-431C-87BE-C2B8B012A994}" type="datetimeFigureOut">
              <a:rPr lang="nl-NL"/>
              <a:pPr>
                <a:defRPr/>
              </a:pPr>
              <a:t>18-4-2023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8056B-B8AF-4C06-8C9F-CC7D3C8B12F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2C2D7A5-6971-4C1E-8DAF-E01E4A5FD6A8}" type="datetimeFigureOut">
              <a:rPr lang="nl-NL"/>
              <a:pPr>
                <a:defRPr/>
              </a:pPr>
              <a:t>18-4-2023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0DEF0D-D9F2-44A1-B5FD-C85DB236A05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JP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hyperlink" Target="http://www.edugis.nl/" TargetMode="External"/><Relationship Id="rId10" Type="http://schemas.openxmlformats.org/officeDocument/2006/relationships/image" Target="../media/image6.png"/><Relationship Id="rId4" Type="http://schemas.openxmlformats.org/officeDocument/2006/relationships/hyperlink" Target="http://www.buurtmonitor.nl/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147398" y="717376"/>
            <a:ext cx="4948602" cy="10464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Leerdoelen</a:t>
            </a:r>
          </a:p>
          <a:p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Na het maken van dit leerarrangement kun je: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Wensen van de opdrachtgever in kaart brengen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Een inventarisatie maken van het plangebied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Beschikbare bronnen raadplegen en informatie verwerken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143754" y="1908940"/>
            <a:ext cx="4952246" cy="233910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  <a:r>
              <a:rPr lang="nl-NL" sz="14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	</a:t>
            </a:r>
            <a:r>
              <a:rPr lang="nl-NL" sz="1100" b="1" dirty="0">
                <a:ea typeface="Calibri" pitchFamily="34" charset="0"/>
                <a:cs typeface="Arial" charset="0"/>
              </a:rPr>
              <a:t>		</a:t>
            </a:r>
          </a:p>
          <a:p>
            <a:pPr eaLnBrk="0" hangingPunct="0"/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Een verslag met daarin: </a:t>
            </a:r>
          </a:p>
          <a:p>
            <a:pPr marL="171450" indent="-171450" eaLnBrk="0" hangingPunct="0">
              <a:buFontTx/>
              <a:buChar char="-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Wensen van de opdrachtgever</a:t>
            </a:r>
          </a:p>
          <a:p>
            <a:pPr marL="171450" indent="-171450" eaLnBrk="0" hangingPunct="0">
              <a:buFontTx/>
              <a:buChar char="-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Zelfgemaakte kaart van het plangebied </a:t>
            </a:r>
          </a:p>
          <a:p>
            <a:pPr marL="171450" indent="-171450" eaLnBrk="0" hangingPunct="0">
              <a:buFontTx/>
              <a:buChar char="-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Informatie over de locatie op het gebied van: grondsoort, flora, fauna, infrastructuur en historie </a:t>
            </a:r>
          </a:p>
          <a:p>
            <a:pPr marL="171450" indent="-171450" eaLnBrk="0" hangingPunct="0">
              <a:buFontTx/>
              <a:buChar char="-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Inventarisatie van de eerste ideeën op het gebied van : </a:t>
            </a:r>
          </a:p>
          <a:p>
            <a:pPr marL="628650" lvl="1" indent="-171450" eaLnBrk="0" hangingPunct="0">
              <a:buFontTx/>
              <a:buChar char="-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Mogelijkheden op gebied van recreatie;</a:t>
            </a:r>
          </a:p>
          <a:p>
            <a:pPr marL="628650" lvl="1" indent="-171450" eaLnBrk="0" hangingPunct="0">
              <a:buFontTx/>
              <a:buChar char="-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Duurzaamheid op gebied van water &amp; energie;</a:t>
            </a:r>
          </a:p>
          <a:p>
            <a:pPr marL="628650" lvl="1" indent="-171450" eaLnBrk="0" hangingPunct="0">
              <a:buFontTx/>
              <a:buChar char="-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hoe een gezonde leefstijl gestimuleerd kan worden; </a:t>
            </a:r>
          </a:p>
          <a:p>
            <a:pPr marL="628650" lvl="1" indent="-171450" eaLnBrk="0" hangingPunct="0">
              <a:buFontTx/>
              <a:buChar char="-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het vergroten van de leefbaarheid in het gebied.</a:t>
            </a:r>
          </a:p>
          <a:p>
            <a:pPr marL="628650" lvl="1" indent="-171450" eaLnBrk="0" hangingPunct="0">
              <a:buFontTx/>
              <a:buChar char="-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het optimaliseren van reststromen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7436245" y="701023"/>
            <a:ext cx="4044241" cy="212365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Samenwerken</a:t>
            </a:r>
            <a:endParaRPr lang="nl-NL" sz="1200" dirty="0">
              <a:solidFill>
                <a:srgbClr val="FF0000"/>
              </a:solidFill>
              <a:ea typeface="Calibri" pitchFamily="34" charset="0"/>
              <a:cs typeface="Arial" charset="0"/>
            </a:endParaRP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Dit product maak je met je groepje.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Lever je product in via Teams bij opdrachten.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Je wordt in een groepje feedback </a:t>
            </a:r>
            <a:r>
              <a:rPr lang="nl-NL" sz="1200" dirty="0" err="1">
                <a:latin typeface="+mj-lt"/>
                <a:ea typeface="Calibri" pitchFamily="34" charset="0"/>
                <a:cs typeface="Arial" panose="020B0604020202020204" pitchFamily="34" charset="0"/>
              </a:rPr>
              <a:t>friends</a:t>
            </a: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 geplaatst.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Geef feedback op de producten van anderen en ontvang feedback.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cs typeface="Arial" panose="020B0604020202020204" pitchFamily="34" charset="0"/>
              </a:rPr>
              <a:t>Beschrijf in je reflectieverslag hoe je het feedback geven ervaren hebt.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endParaRPr lang="nl-NL" sz="1200" dirty="0">
              <a:latin typeface="+mj-lt"/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200" dirty="0">
                <a:latin typeface="+mj-lt"/>
                <a:cs typeface="Arial" panose="020B0604020202020204" pitchFamily="34" charset="0"/>
              </a:rPr>
              <a:t>Deadline</a:t>
            </a:r>
            <a:r>
              <a:rPr lang="nl-NL" sz="1200">
                <a:latin typeface="+mj-lt"/>
                <a:cs typeface="Arial" panose="020B0604020202020204" pitchFamily="34" charset="0"/>
              </a:rPr>
              <a:t>: woensdag </a:t>
            </a:r>
            <a:r>
              <a:rPr lang="nl-NL" sz="1200" dirty="0">
                <a:latin typeface="+mj-lt"/>
                <a:cs typeface="Arial" panose="020B0604020202020204" pitchFamily="34" charset="0"/>
              </a:rPr>
              <a:t>17 mei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200" dirty="0" err="1">
                <a:latin typeface="+mj-lt"/>
                <a:cs typeface="Arial" panose="020B0604020202020204" pitchFamily="34" charset="0"/>
              </a:rPr>
              <a:t>Feedbackfriends</a:t>
            </a:r>
            <a:r>
              <a:rPr lang="nl-NL" sz="1200" dirty="0">
                <a:latin typeface="+mj-lt"/>
                <a:cs typeface="Arial" panose="020B0604020202020204" pitchFamily="34" charset="0"/>
              </a:rPr>
              <a:t>: vrijdag 26 mei </a:t>
            </a: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436245" y="2998113"/>
            <a:ext cx="4044241" cy="8617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Bijeenkomsten</a:t>
            </a:r>
            <a:r>
              <a:rPr lang="nl-NL" sz="1100" b="1" dirty="0">
                <a:ea typeface="Calibri" pitchFamily="34" charset="0"/>
                <a:cs typeface="Arial" charset="0"/>
              </a:rPr>
              <a:t>		</a:t>
            </a:r>
            <a:endParaRPr lang="nl-NL" sz="1100" dirty="0"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IBS lessen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Bezoek locatie (indien mogelijk)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Projecturen </a:t>
            </a:r>
          </a:p>
        </p:txBody>
      </p:sp>
      <p:sp>
        <p:nvSpPr>
          <p:cNvPr id="14346" name="Rectangle 8"/>
          <p:cNvSpPr>
            <a:spLocks noChangeArrowheads="1"/>
          </p:cNvSpPr>
          <p:nvPr/>
        </p:nvSpPr>
        <p:spPr bwMode="auto">
          <a:xfrm>
            <a:off x="7436246" y="4102897"/>
            <a:ext cx="4044241" cy="7448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defTabSz="457200">
              <a:lnSpc>
                <a:spcPct val="80000"/>
              </a:lnSpc>
              <a:spcBef>
                <a:spcPct val="50000"/>
              </a:spcBef>
              <a:tabLst>
                <a:tab pos="176213" algn="l"/>
                <a:tab pos="1163638" algn="l"/>
              </a:tabLst>
            </a:pPr>
            <a:r>
              <a:rPr lang="nl-NL" sz="1200" b="1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Bronnen</a:t>
            </a:r>
            <a:endParaRPr lang="nl-NL" sz="12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285750" indent="-285750" defTabSz="457200">
              <a:lnSpc>
                <a:spcPct val="80000"/>
              </a:lnSpc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176213" algn="l"/>
                <a:tab pos="1163638" algn="l"/>
              </a:tabLst>
            </a:pPr>
            <a:r>
              <a:rPr lang="nl-NL" sz="1200" dirty="0">
                <a:hlinkClick r:id="rId4"/>
              </a:rPr>
              <a:t>http://www.buurtmonitor.nl</a:t>
            </a:r>
            <a:endParaRPr lang="nl-NL" sz="1200" dirty="0"/>
          </a:p>
          <a:p>
            <a:pPr marL="285750" indent="-285750" defTabSz="457200">
              <a:lnSpc>
                <a:spcPct val="80000"/>
              </a:lnSpc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176213" algn="l"/>
                <a:tab pos="1163638" algn="l"/>
              </a:tabLst>
            </a:pPr>
            <a:r>
              <a:rPr lang="nl-NL" sz="1200" dirty="0">
                <a:ea typeface="Calibri" pitchFamily="34" charset="0"/>
                <a:cs typeface="Arial" charset="0"/>
                <a:hlinkClick r:id="rId5"/>
              </a:rPr>
              <a:t>http://www.edugis.nl</a:t>
            </a:r>
            <a:endParaRPr lang="nl-NL" sz="1200" dirty="0">
              <a:ea typeface="Calibri" pitchFamily="34" charset="0"/>
              <a:cs typeface="Arial" charset="0"/>
            </a:endParaRPr>
          </a:p>
        </p:txBody>
      </p:sp>
      <p:sp>
        <p:nvSpPr>
          <p:cNvPr id="14348" name="Tekstvak 23"/>
          <p:cNvSpPr txBox="1">
            <a:spLocks noChangeArrowheads="1"/>
          </p:cNvSpPr>
          <p:nvPr/>
        </p:nvSpPr>
        <p:spPr bwMode="auto">
          <a:xfrm>
            <a:off x="1143754" y="147025"/>
            <a:ext cx="91489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2223 IRG LA1 Inventarisatie opdracht en plangebied</a:t>
            </a:r>
          </a:p>
        </p:txBody>
      </p:sp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6" cstate="print"/>
          <a:srcRect l="21805" r="10840"/>
          <a:stretch/>
        </p:blipFill>
        <p:spPr>
          <a:xfrm>
            <a:off x="617740" y="717376"/>
            <a:ext cx="365691" cy="503851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6868" y="1966742"/>
            <a:ext cx="336563" cy="41072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19531" y="4400509"/>
            <a:ext cx="363900" cy="568913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859247" y="717874"/>
            <a:ext cx="447500" cy="305114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895079" y="4099584"/>
            <a:ext cx="426075" cy="414073"/>
          </a:xfrm>
          <a:prstGeom prst="rect">
            <a:avLst/>
          </a:prstGeom>
        </p:spPr>
      </p:pic>
      <p:pic>
        <p:nvPicPr>
          <p:cNvPr id="25" name="Afbeelding 24"/>
          <p:cNvPicPr>
            <a:picLocks noChangeAspect="1"/>
          </p:cNvPicPr>
          <p:nvPr/>
        </p:nvPicPr>
        <p:blipFill rotWithShape="1">
          <a:blip r:embed="rId11" cstate="print"/>
          <a:srcRect l="17050" t="33024" r="61669" b="30375"/>
          <a:stretch/>
        </p:blipFill>
        <p:spPr>
          <a:xfrm>
            <a:off x="6884877" y="3015186"/>
            <a:ext cx="396240" cy="383141"/>
          </a:xfrm>
          <a:prstGeom prst="rect">
            <a:avLst/>
          </a:prstGeom>
        </p:spPr>
      </p:pic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1147430" y="4400509"/>
            <a:ext cx="4948569" cy="17851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200" b="1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Leerpad	</a:t>
            </a:r>
            <a:r>
              <a:rPr lang="nl-NL" sz="1400" b="1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	</a:t>
            </a:r>
            <a:r>
              <a:rPr lang="nl-NL" sz="1200" b="1" dirty="0">
                <a:ea typeface="Calibri" pitchFamily="34" charset="0"/>
                <a:cs typeface="Arial" charset="0"/>
              </a:rPr>
              <a:t>	</a:t>
            </a:r>
            <a:br>
              <a:rPr lang="nl-NL" sz="1200" dirty="0">
                <a:ea typeface="Calibri" pitchFamily="34" charset="0"/>
                <a:cs typeface="Arial" charset="0"/>
              </a:rPr>
            </a:br>
            <a:r>
              <a:rPr lang="nl-NL" sz="1200" dirty="0">
                <a:ea typeface="Calibri" pitchFamily="34" charset="0"/>
                <a:cs typeface="Arial" charset="0"/>
              </a:rPr>
              <a:t>- </a:t>
            </a: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Ga op zoek naar informatie over bovengenoemde onderwerpen.</a:t>
            </a:r>
            <a:br>
              <a:rPr lang="nl-NL" sz="1200" dirty="0">
                <a:latin typeface="+mj-lt"/>
                <a:ea typeface="Calibri" pitchFamily="34" charset="0"/>
                <a:cs typeface="Arial" charset="0"/>
              </a:rPr>
            </a:b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- Gebruik beschikbare bronnen om informatieve afbeeldingen te kunnen maken en vinden. Je kunt ook eigen gemaakte foto’s van het gebied in je verslag gebruiken.</a:t>
            </a:r>
            <a:br>
              <a:rPr lang="nl-NL" sz="1200" dirty="0">
                <a:latin typeface="+mj-lt"/>
                <a:ea typeface="Calibri" pitchFamily="34" charset="0"/>
                <a:cs typeface="Arial" charset="0"/>
              </a:rPr>
            </a:b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- Maak een kaart van het plangebied. Denk aan de schaal. </a:t>
            </a:r>
          </a:p>
          <a:p>
            <a:pPr eaLnBrk="0" hangingPunct="0"/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- Zoek vergelijkbare initiatieven in Nederland om inspiratie op te doen voor het ontwerp. </a:t>
            </a:r>
          </a:p>
          <a:p>
            <a:pPr eaLnBrk="0" hangingPunct="0"/>
            <a:r>
              <a:rPr lang="nl-NL" sz="1200" b="1" dirty="0">
                <a:latin typeface="+mj-lt"/>
                <a:ea typeface="Calibri" pitchFamily="34" charset="0"/>
                <a:cs typeface="Arial" charset="0"/>
              </a:rPr>
              <a:t>Maak veel gebruik van afbeeldingen om je verhaal te ondersteunen.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7" ma:contentTypeDescription="Een nieuw document maken." ma:contentTypeScope="" ma:versionID="0f68ed45c25507020046cd58e7081853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ed2a775c62b2ef6a30ca6d924b06821c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ad38e81-2dce-48e2-a4cf-6cf5e967729a}" ma:internalName="TaxCatchAll" ma:showField="CatchAllData" ma:web="2c4f0c93-2979-4f27-aab2-70de95932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f82ce1-f6df-49a5-8b49-cf8409a27aa4">
      <Terms xmlns="http://schemas.microsoft.com/office/infopath/2007/PartnerControls"/>
    </lcf76f155ced4ddcb4097134ff3c332f>
    <TaxCatchAll xmlns="2c4f0c93-2979-4f27-aab2-70de95932352" xsi:nil="true"/>
  </documentManagement>
</p:properties>
</file>

<file path=customXml/itemProps1.xml><?xml version="1.0" encoding="utf-8"?>
<ds:datastoreItem xmlns:ds="http://schemas.openxmlformats.org/officeDocument/2006/customXml" ds:itemID="{664F091D-F260-4129-9745-70A9D47142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55374C0-4235-4311-AFEC-7094CF8782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BBDA9D3-C337-4A88-9512-31E2BC19247F}">
  <ds:schemaRefs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elements/1.1/"/>
    <ds:schemaRef ds:uri="http://purl.org/dc/dcmitype/"/>
    <ds:schemaRef ds:uri="2c4f0c93-2979-4f27-aab2-70de95932352"/>
    <ds:schemaRef ds:uri="http://schemas.microsoft.com/office/2006/metadata/properties"/>
    <ds:schemaRef ds:uri="http://schemas.openxmlformats.org/package/2006/metadata/core-properties"/>
    <ds:schemaRef ds:uri="c6f82ce1-f6df-49a5-8b49-cf8409a27aa4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288</Words>
  <Application>Microsoft Office PowerPoint</Application>
  <PresentationFormat>Breedbeeld</PresentationFormat>
  <Paragraphs>37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vaka</dc:creator>
  <cp:lastModifiedBy>Stijn Weijermars</cp:lastModifiedBy>
  <cp:revision>184</cp:revision>
  <cp:lastPrinted>2022-04-10T09:39:22Z</cp:lastPrinted>
  <dcterms:created xsi:type="dcterms:W3CDTF">2010-03-30T09:26:20Z</dcterms:created>
  <dcterms:modified xsi:type="dcterms:W3CDTF">2023-04-18T14:54:32Z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_ExtendedDescription">
    <vt:lpwstr/>
  </property>
  <property fmtid="{D5CDD505-2E9C-101B-9397-08002B2CF9AE}" pid="4" name="TriggerFlowInfo">
    <vt:lpwstr/>
  </property>
  <property fmtid="{D5CDD505-2E9C-101B-9397-08002B2CF9AE}" pid="5" name="MediaServiceImageTags">
    <vt:lpwstr/>
  </property>
</Properties>
</file>